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B3282-B464-456B-9719-EEA229DF7A91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CE04A-8CB3-404A-AEDB-0937ADE39B5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2619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4059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DC02F-2439-486C-9E93-017FCD46B16C}" type="slidenum">
              <a:rPr lang="en-US">
                <a:solidFill>
                  <a:schemeClr val="hlink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chemeClr val="hlink"/>
              </a:solidFill>
              <a:latin typeface="Helvetica" pitchFamily="-8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0809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724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7419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8595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117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6506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4501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875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0266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573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7013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2252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954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933DC-5101-4B71-A187-59FD7F27EEFC}" type="datetimeFigureOut">
              <a:rPr lang="en-AU" smtClean="0"/>
              <a:t>2/09/2015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6CB67-2B94-4D6F-A598-2BDBA66A89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1828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Waiting for the Child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err="1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2772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06464"/>
            <a:ext cx="8458200" cy="4139789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Watching and waiting,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Wondering just why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I’m so restless and sleepless,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Waking in the night.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What was promised soon will be here,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yearning for Him.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There’s a stirring deep inside me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I’m waiting… waiting for the child.</a:t>
            </a:r>
            <a:endParaRPr lang="en-US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6123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>Waiting for the Child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  <a:cs typeface="+mj-cs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Words &amp; music: Michael </a:t>
            </a:r>
            <a:r>
              <a:rPr lang="en-US" sz="2200" dirty="0" err="1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©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  <a:cs typeface="+mj-cs"/>
              </a:rPr>
              <a:t>&amp; WLP for North America</a:t>
            </a:r>
            <a:endParaRPr lang="en-US" sz="1600" dirty="0">
              <a:solidFill>
                <a:schemeClr val="hlink"/>
              </a:solidFill>
              <a:ea typeface="ＭＳ Ｐゴシック" pitchFamily="34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1269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1359106"/>
            <a:ext cx="8458200" cy="4139789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Longing and lonely,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Humming lullabies,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With arms aching and empty,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Heart is open wide.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Oh to see Him and to touch Him 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</a:t>
            </a: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nd to hold Him to me.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There’s a stirring deep inside me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As I’m waiting… waiting for the child.</a:t>
            </a:r>
            <a:endParaRPr lang="en-US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489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866900" y="2106464"/>
            <a:ext cx="8458200" cy="4139789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Searching and sighing,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Waiting for the dawn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Of a new day of promise,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Emmanuel come forth!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Soon He’ll be here right before me,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I am ready for Him.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There’s a stirring deep inside me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And I’m waiting… waiting for the child.</a:t>
            </a:r>
            <a:endParaRPr lang="en-US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-61235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>
                <a:solidFill>
                  <a:srgbClr val="FFFD76"/>
                </a:solidFill>
                <a:ea typeface="ＭＳ Ｐゴシック" pitchFamily="34" charset="-128"/>
              </a:rPr>
              <a:t>Waiting for the Child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err="1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2005, 1995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3181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Microsoft Office PowerPoint</Application>
  <PresentationFormat>Widescreen</PresentationFormat>
  <Paragraphs>30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Rory</dc:creator>
  <cp:lastModifiedBy>Rory</cp:lastModifiedBy>
  <cp:revision>1</cp:revision>
  <dcterms:created xsi:type="dcterms:W3CDTF">2015-09-02T11:22:10Z</dcterms:created>
  <dcterms:modified xsi:type="dcterms:W3CDTF">2015-09-02T11:22:24Z</dcterms:modified>
</cp:coreProperties>
</file>